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5" r:id="rId9"/>
    <p:sldId id="264" r:id="rId10"/>
    <p:sldId id="268" r:id="rId11"/>
    <p:sldId id="267" r:id="rId12"/>
    <p:sldId id="266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Monotype Corsiva" pitchFamily="66" charset="0"/>
              </a:rPr>
              <a:t>«Индивидуальные особенности детей»</a:t>
            </a:r>
            <a:endParaRPr lang="ru-RU" sz="8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642918"/>
          <a:ext cx="8501122" cy="5954253"/>
        </p:xfrm>
        <a:graphic>
          <a:graphicData uri="http://schemas.openxmlformats.org/drawingml/2006/table">
            <a:tbl>
              <a:tblPr/>
              <a:tblGrid>
                <a:gridCol w="4250561"/>
                <a:gridCol w="4250561"/>
              </a:tblGrid>
              <a:tr h="45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Положительные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 подвижность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несобранность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4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 адаптивность (легко приспосабливается к новым условиям)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ненадёжность (всегда обещает, но не всегда выполняет свои обещания)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4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увлечённость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непостоянство, легкомыслие, разбросанность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общительность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поверхностность восприятия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4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жизнерадостность, оптимизм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недостаточная способность к сосредоточению, отсутствие усидчивости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доброжелательность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недостаточная настойчивость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обидчивость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тяготится однообразием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выразительность мимики и пантомимики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деятелен при условии интересного дела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ХОЛЕРИЧЕСКИЙ ТЕМПЕРАМЕНТ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(сильный, неуравновешенный, подвижный).</a:t>
            </a:r>
            <a:br>
              <a:rPr lang="ru-RU" dirty="0" smtClean="0"/>
            </a:br>
            <a:r>
              <a:rPr lang="ru-RU" b="1" u="sng" dirty="0" smtClean="0"/>
              <a:t>Характерологические черты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785791"/>
          <a:ext cx="8501122" cy="5523455"/>
        </p:xfrm>
        <a:graphic>
          <a:graphicData uri="http://schemas.openxmlformats.org/drawingml/2006/table">
            <a:tbl>
              <a:tblPr/>
              <a:tblGrid>
                <a:gridCol w="4250561"/>
                <a:gridCol w="4250561"/>
              </a:tblGrid>
              <a:tr h="679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Положительные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 активность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невыдержанность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энергичность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вспыльчивость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быстро уясняет обстановку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агрессивность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общительность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неустойчивость в поведении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решительность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резкость в отношениях, конфликтность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8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возбуждённая убедительная речь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цикличность в работе, в переживаниях, настроениях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067" y="857232"/>
            <a:ext cx="7025241" cy="526893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«Где-то в самом сокровенном уголке сердца у каждого ребенка своя струна, она звучит на свой лад, и чтобы сердце отозвалось на мое слово, нужно настроиться самому на тон этой струны» </a:t>
            </a:r>
            <a:r>
              <a:rPr lang="ru-RU" dirty="0" smtClean="0"/>
              <a:t>В.А.Сухомлинский.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94892"/>
            <a:ext cx="7375027" cy="553127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7.jpg"/>
          <p:cNvPicPr>
            <a:picLocks noGrp="1" noChangeAspect="1"/>
          </p:cNvPicPr>
          <p:nvPr>
            <p:ph idx="1"/>
          </p:nvPr>
        </p:nvPicPr>
        <p:blipFill>
          <a:blip r:embed="rId2"/>
          <a:srcRect r="13732"/>
          <a:stretch>
            <a:fillRect/>
          </a:stretch>
        </p:blipFill>
        <p:spPr>
          <a:xfrm>
            <a:off x="285720" y="214290"/>
            <a:ext cx="6820159" cy="592935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МЕЛАНХОЛИЧЕСКИЙ ТЕМПЕРАМЕНТ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(в его основе лежит слабый тип высшей нервной деятельности)</a:t>
            </a:r>
            <a:br>
              <a:rPr lang="ru-RU" dirty="0" smtClean="0"/>
            </a:br>
            <a:r>
              <a:rPr lang="ru-RU" b="1" u="sng" dirty="0" smtClean="0"/>
              <a:t>Характерологические черты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642918"/>
          <a:ext cx="8643998" cy="5664365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627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Положительные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 чувствительность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легко раним и застенчив, неверен в себе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сердечность, способность к сочувствию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мнительность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тонкая восприимчивость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замкнутость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0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привычной обстановке - исполнительный работник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пониженная активность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0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мягкость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низкая работоспособность (в неблагоприятных условиях)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доброжелательность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ФЛЕГМАТИЧЕСКИЙ ТЕМПЕРАМЕНТ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(сильный, уравновешенный, инертный тип нервной системы).</a:t>
            </a:r>
            <a:br>
              <a:rPr lang="ru-RU" dirty="0" smtClean="0"/>
            </a:br>
            <a:r>
              <a:rPr lang="ru-RU" b="1" u="sng" dirty="0" smtClean="0"/>
              <a:t>Характерологические черты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571482"/>
          <a:ext cx="8643998" cy="5938767"/>
        </p:xfrm>
        <a:graphic>
          <a:graphicData uri="http://schemas.openxmlformats.org/drawingml/2006/table">
            <a:tbl>
              <a:tblPr/>
              <a:tblGrid>
                <a:gridCol w="4313934"/>
                <a:gridCol w="4330064"/>
              </a:tblGrid>
              <a:tr h="4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Положительные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всегда спокоен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всё делает медленно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терпелив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малоподвижность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обязателен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требует времени для сосредоточения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обидчив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медленно принимает решения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его практически невозможно вывести из себя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упрямство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отличается высокой работоспособностью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безынициативность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настойчив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способен к большому напряжению в работе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ровен в отношениях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409" marR="15409" marT="15409" marB="15409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САНГВИНИЧЕСКИЙ ТЕМПЕРАМЕНТ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(сильный, уравновешенный, подвижный).</a:t>
            </a:r>
            <a:br>
              <a:rPr lang="ru-RU" dirty="0" smtClean="0"/>
            </a:br>
            <a:r>
              <a:rPr lang="ru-RU" b="1" u="sng" dirty="0" smtClean="0"/>
              <a:t>Характерологические черты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188</Words>
  <PresentationFormat>Экран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«Индивидуальные особенности детей»</vt:lpstr>
      <vt:lpstr> «Где-то в самом сокровенном уголке сердца у каждого ребенка своя струна, она звучит на свой лад, и чтобы сердце отозвалось на мое слово, нужно настроиться самому на тон этой струны» В.А.Сухомлинский. </vt:lpstr>
      <vt:lpstr>Слайд 3</vt:lpstr>
      <vt:lpstr>Слайд 4</vt:lpstr>
      <vt:lpstr>МЕЛАНХОЛИЧЕСКИЙ ТЕМПЕРАМЕНТ (в его основе лежит слабый тип высшей нервной деятельности) Характерологические черты </vt:lpstr>
      <vt:lpstr>Слайд 6</vt:lpstr>
      <vt:lpstr>ФЛЕГМАТИЧЕСКИЙ ТЕМПЕРАМЕНТ (сильный, уравновешенный, инертный тип нервной системы). Характерологические черты </vt:lpstr>
      <vt:lpstr>Слайд 8</vt:lpstr>
      <vt:lpstr>САНГВИНИЧЕСКИЙ ТЕМПЕРАМЕНТ (сильный, уравновешенный, подвижный). Характерологические черты </vt:lpstr>
      <vt:lpstr>Слайд 10</vt:lpstr>
      <vt:lpstr>ХОЛЕРИЧЕСКИЙ ТЕМПЕРАМЕНТ (сильный, неуравновешенный, подвижный). Характерологические черты 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«Индивидуальные особенности детей»</dc:title>
  <dc:creator>admin</dc:creator>
  <cp:lastModifiedBy>admin</cp:lastModifiedBy>
  <cp:revision>11</cp:revision>
  <dcterms:created xsi:type="dcterms:W3CDTF">2019-10-24T19:28:11Z</dcterms:created>
  <dcterms:modified xsi:type="dcterms:W3CDTF">2019-10-24T19:46:16Z</dcterms:modified>
</cp:coreProperties>
</file>